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64" r:id="rId4"/>
    <p:sldId id="262" r:id="rId5"/>
    <p:sldId id="263" r:id="rId6"/>
    <p:sldId id="265" r:id="rId7"/>
    <p:sldId id="256" r:id="rId8"/>
    <p:sldId id="257" r:id="rId9"/>
    <p:sldId id="258" r:id="rId10"/>
    <p:sldId id="267" r:id="rId11"/>
    <p:sldId id="266" r:id="rId12"/>
    <p:sldId id="268" r:id="rId13"/>
    <p:sldId id="259" r:id="rId14"/>
    <p:sldId id="269" r:id="rId15"/>
    <p:sldId id="270" r:id="rId16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95" userDrawn="1">
          <p15:clr>
            <a:srgbClr val="A4A3A4"/>
          </p15:clr>
        </p15:guide>
        <p15:guide id="4" orient="horz" pos="17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9A"/>
    <a:srgbClr val="D82989"/>
    <a:srgbClr val="69BB80"/>
    <a:srgbClr val="F18216"/>
    <a:srgbClr val="929292"/>
    <a:srgbClr val="E7A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8"/>
    <p:restoredTop sz="81825"/>
  </p:normalViewPr>
  <p:slideViewPr>
    <p:cSldViewPr snapToGrid="0" snapToObjects="1" showGuides="1">
      <p:cViewPr>
        <p:scale>
          <a:sx n="171" d="100"/>
          <a:sy n="171" d="100"/>
        </p:scale>
        <p:origin x="1446" y="-258"/>
      </p:cViewPr>
      <p:guideLst>
        <p:guide orient="horz" pos="1620"/>
        <p:guide orient="horz" pos="1695"/>
        <p:guide orient="horz" pos="17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84" d="100"/>
          <a:sy n="184" d="100"/>
        </p:scale>
        <p:origin x="57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EAEB0-ADB0-D146-8E3A-C24E472CBB1A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A4C5-7BDE-5E4D-BA92-6D2E85933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443F-01DC-8C45-B567-9BECFA20572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9247-5FA0-3E43-AD92-275DF5EB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64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1420586"/>
            <a:ext cx="9143999" cy="283029"/>
          </a:xfrm>
          <a:ln>
            <a:noFill/>
          </a:ln>
        </p:spPr>
        <p:txBody>
          <a:bodyPr tIns="0" numCol="1">
            <a:noAutofit/>
          </a:bodyPr>
          <a:lstStyle>
            <a:lvl1pPr marL="0" indent="0" algn="ctr">
              <a:lnSpc>
                <a:spcPts val="2265"/>
              </a:lnSpc>
              <a:spcBef>
                <a:spcPts val="0"/>
              </a:spcBef>
              <a:buFont typeface="Arial" charset="0"/>
              <a:buNone/>
              <a:defRPr sz="2400">
                <a:solidFill>
                  <a:srgbClr val="304E9A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de-DE" dirty="0"/>
              <a:t>Titel des </a:t>
            </a:r>
            <a:r>
              <a:rPr lang="de-DE" dirty="0" err="1"/>
              <a:t>Vortrags_Thema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8362"/>
            <a:ext cx="9144000" cy="293915"/>
          </a:xfrm>
        </p:spPr>
        <p:txBody>
          <a:bodyPr>
            <a:noAutofit/>
          </a:bodyPr>
          <a:lstStyle>
            <a:lvl1pPr marL="0" marR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de-DE" dirty="0"/>
              <a:t>Evtl. Untertitel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578"/>
            <a:ext cx="2283165" cy="1614747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xmlns="" id="{0F4EC0DE-1E44-8046-92E5-6FE9A23C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xmlns="" id="{EAB8032E-DB2E-9447-B92C-0D2BC6D6FDDA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97972" y="4185558"/>
            <a:ext cx="1464128" cy="9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56" y="566258"/>
            <a:ext cx="5325982" cy="376675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ogo&amp;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97972" y="4185558"/>
            <a:ext cx="1464128" cy="9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56" y="566258"/>
            <a:ext cx="5325982" cy="3766751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35" y="575051"/>
            <a:ext cx="5301549" cy="3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2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3892" y="1258294"/>
            <a:ext cx="7191458" cy="337442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892" y="274330"/>
            <a:ext cx="7191458" cy="5903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578"/>
            <a:ext cx="2283165" cy="1614747"/>
          </a:xfrm>
          <a:prstGeom prst="rect">
            <a:avLst/>
          </a:prstGeom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xmlns="" id="{F30E610F-D27A-0D4A-91D1-1BB5357395BC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6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337" y="285919"/>
            <a:ext cx="7172406" cy="5903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599" y="1389499"/>
            <a:ext cx="3083119" cy="2564346"/>
          </a:xfrm>
        </p:spPr>
        <p:txBody>
          <a:bodyPr numCol="1"/>
          <a:lstStyle>
            <a:lvl1pPr>
              <a:defRPr sz="1800"/>
            </a:lvl1pPr>
            <a:lvl2pPr>
              <a:defRPr sz="1400"/>
            </a:lvl2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1332343" y="1389499"/>
            <a:ext cx="3080633" cy="256434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329338" y="3953815"/>
            <a:ext cx="3083637" cy="178594"/>
          </a:xfrm>
        </p:spPr>
        <p:txBody>
          <a:bodyPr lIns="0" tIns="108000" rIns="0" numCol="1">
            <a:noAutofit/>
          </a:bodyPr>
          <a:lstStyle>
            <a:lvl1pPr marL="0" indent="0" algn="l">
              <a:buNone/>
              <a:defRPr sz="788" baseline="0"/>
            </a:lvl1pPr>
          </a:lstStyle>
          <a:p>
            <a:pPr lvl="0"/>
            <a:r>
              <a:rPr lang="de-DE" dirty="0" err="1"/>
              <a:t>Bildunterschrift_Erklarung</a:t>
            </a:r>
            <a:r>
              <a:rPr lang="de-DE" dirty="0"/>
              <a:t> </a:t>
            </a:r>
            <a:r>
              <a:rPr lang="de-DE" dirty="0" err="1"/>
              <a:t>etc</a:t>
            </a: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1329928" y="876300"/>
            <a:ext cx="6472238" cy="334566"/>
          </a:xfrm>
        </p:spPr>
        <p:txBody>
          <a:bodyPr numCol="1">
            <a:no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z="1200" dirty="0"/>
              <a:t>Unterpunkt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-647698" y="257991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35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578"/>
            <a:ext cx="2283165" cy="1614747"/>
          </a:xfrm>
          <a:prstGeom prst="rect">
            <a:avLst/>
          </a:prstGeom>
        </p:spPr>
      </p:pic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xmlns="" id="{64B34192-BBC9-CE41-A724-3E55D7877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xmlns="" id="{48D44BB5-E599-C547-A1EF-4432766CC402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9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892" y="274330"/>
            <a:ext cx="7191458" cy="5903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44056" y="864714"/>
            <a:ext cx="4079154" cy="3614759"/>
          </a:xfrm>
        </p:spPr>
        <p:txBody>
          <a:bodyPr lIns="0" rIns="0" numCol="1"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73243" y="1377043"/>
            <a:ext cx="3542109" cy="3102431"/>
          </a:xfrm>
        </p:spPr>
        <p:txBody>
          <a:bodyPr lIns="0" numCol="1"/>
          <a:lstStyle>
            <a:lvl1pPr marL="0" indent="0">
              <a:buNone/>
              <a:defRPr sz="1600"/>
            </a:lvl1pPr>
            <a:lvl2pPr marL="342875" indent="0">
              <a:buNone/>
              <a:defRPr sz="1400"/>
            </a:lvl2pPr>
          </a:lstStyle>
          <a:p>
            <a:pPr lvl="0"/>
            <a:r>
              <a:rPr lang="de-DE" dirty="0" err="1"/>
              <a:t>Überschrift_etcetc</a:t>
            </a:r>
            <a:endParaRPr lang="de-DE" dirty="0"/>
          </a:p>
          <a:p>
            <a:pPr lvl="1"/>
            <a:r>
              <a:rPr lang="de-DE" dirty="0" err="1"/>
              <a:t>Definitionenjsldnalsndlandla</a:t>
            </a:r>
            <a:r>
              <a:rPr lang="de-DE" dirty="0"/>
              <a:t>&lt;</a:t>
            </a:r>
            <a:r>
              <a:rPr lang="de-DE" dirty="0" err="1"/>
              <a:t>ndxl</a:t>
            </a:r>
            <a:r>
              <a:rPr lang="de-DE" dirty="0"/>
              <a:t>&lt;</a:t>
            </a:r>
            <a:r>
              <a:rPr lang="de-DE" dirty="0" err="1"/>
              <a:t>nxl</a:t>
            </a:r>
            <a:r>
              <a:rPr lang="de-DE" dirty="0"/>
              <a:t>&lt;</a:t>
            </a:r>
            <a:r>
              <a:rPr lang="de-DE" dirty="0" err="1"/>
              <a:t>nxl</a:t>
            </a:r>
            <a:r>
              <a:rPr lang="de-DE" dirty="0"/>
              <a:t>&lt;</a:t>
            </a:r>
            <a:r>
              <a:rPr lang="de-DE" dirty="0" err="1"/>
              <a:t>nl</a:t>
            </a:r>
            <a:r>
              <a:rPr lang="de-DE" dirty="0"/>
              <a:t>&lt;</a:t>
            </a:r>
            <a:r>
              <a:rPr lang="de-DE" dirty="0" err="1"/>
              <a:t>nxcl</a:t>
            </a:r>
            <a:r>
              <a:rPr lang="de-DE" dirty="0"/>
              <a:t>&lt;</a:t>
            </a:r>
            <a:r>
              <a:rPr lang="de-DE" dirty="0" err="1"/>
              <a:t>nl</a:t>
            </a:r>
            <a:r>
              <a:rPr lang="de-DE" dirty="0"/>
              <a:t>&lt;</a:t>
            </a:r>
            <a:r>
              <a:rPr lang="de-DE" dirty="0" err="1"/>
              <a:t>nc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ncln</a:t>
            </a:r>
            <a:r>
              <a:rPr lang="de-DE" dirty="0"/>
              <a:t>&lt;</a:t>
            </a:r>
            <a:r>
              <a:rPr lang="de-DE" dirty="0" err="1"/>
              <a:t>cn</a:t>
            </a:r>
            <a:r>
              <a:rPr lang="de-DE" dirty="0"/>
              <a:t>&lt;</a:t>
            </a:r>
            <a:r>
              <a:rPr lang="de-DE" dirty="0" err="1"/>
              <a:t>cn</a:t>
            </a:r>
            <a:r>
              <a:rPr lang="de-DE" dirty="0"/>
              <a:t>&lt;</a:t>
            </a:r>
            <a:r>
              <a:rPr lang="de-DE" dirty="0" err="1"/>
              <a:t>lncl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</a:t>
            </a:r>
            <a:r>
              <a:rPr lang="de-DE" dirty="0"/>
              <a:t>&lt;</a:t>
            </a:r>
            <a:r>
              <a:rPr lang="de-DE" dirty="0" err="1"/>
              <a:t>lcn</a:t>
            </a:r>
            <a:r>
              <a:rPr lang="de-DE" dirty="0"/>
              <a:t>&lt;</a:t>
            </a:r>
            <a:r>
              <a:rPr lang="de-DE" dirty="0" err="1"/>
              <a:t>lcn</a:t>
            </a:r>
            <a:r>
              <a:rPr lang="de-DE" dirty="0"/>
              <a:t>&lt;</a:t>
            </a:r>
            <a:r>
              <a:rPr lang="de-DE" dirty="0" err="1"/>
              <a:t>lnc</a:t>
            </a:r>
            <a:r>
              <a:rPr lang="de-DE" dirty="0"/>
              <a:t>&lt;</a:t>
            </a:r>
            <a:r>
              <a:rPr lang="de-DE" dirty="0" err="1"/>
              <a:t>lncl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ncl</a:t>
            </a:r>
            <a:r>
              <a:rPr lang="de-DE" dirty="0"/>
              <a:t>&lt;</a:t>
            </a:r>
            <a:r>
              <a:rPr lang="de-DE" dirty="0" err="1"/>
              <a:t>nn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clksmclskmclksamclamcamclacmöamcöamcöamcöamcöamcömacömacömaöcmaöcmaömcöamcöamcöamcöamcöacmaömcaömcöacm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800"/>
            <a:ext cx="2283165" cy="1614747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xmlns="" id="{AA64C734-0F13-D945-851D-55243A0A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xmlns="" id="{2D71CAEA-3F07-AE49-A0D4-8AE4898CF7DB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>
            <a:off x="380830" y="914405"/>
            <a:ext cx="4109526" cy="1763486"/>
          </a:xfrm>
          <a:prstGeom prst="round1Rect">
            <a:avLst/>
          </a:prstGeom>
          <a:noFill/>
          <a:ln w="190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ine Ecke des Rechtecks abrunden 4"/>
          <p:cNvSpPr/>
          <p:nvPr userDrawn="1"/>
        </p:nvSpPr>
        <p:spPr>
          <a:xfrm flipH="1">
            <a:off x="4679929" y="905372"/>
            <a:ext cx="4086566" cy="1763486"/>
          </a:xfrm>
          <a:prstGeom prst="round1Rect">
            <a:avLst/>
          </a:prstGeom>
          <a:solidFill>
            <a:schemeClr val="bg1"/>
          </a:solidFill>
          <a:ln w="19050">
            <a:solidFill>
              <a:srgbClr val="304E9A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4702629" y="3148693"/>
            <a:ext cx="3869871" cy="138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089072" y="1110343"/>
            <a:ext cx="3869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de-DE" baseline="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4771684" y="1149101"/>
            <a:ext cx="3731760" cy="124142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628625" indent="-285750">
              <a:buFont typeface="Arial" panose="020B0604020202020204" pitchFamily="34" charset="0"/>
              <a:buChar char="•"/>
              <a:defRPr sz="1400"/>
            </a:lvl2pPr>
            <a:lvl3pPr marL="857198" indent="-1714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371132" y="1149101"/>
            <a:ext cx="3731760" cy="12414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5087714" y="3035341"/>
            <a:ext cx="3731760" cy="124142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380830" y="3035341"/>
            <a:ext cx="3731760" cy="12414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6" name="Eine Ecke des Rechtecks abrunden 15">
            <a:extLst>
              <a:ext uri="{FF2B5EF4-FFF2-40B4-BE49-F238E27FC236}">
                <a16:creationId xmlns:a16="http://schemas.microsoft.com/office/drawing/2014/main" xmlns="" id="{3FCBC2EC-D779-2045-8625-9C10177CD5AB}"/>
              </a:ext>
            </a:extLst>
          </p:cNvPr>
          <p:cNvSpPr/>
          <p:nvPr userDrawn="1"/>
        </p:nvSpPr>
        <p:spPr>
          <a:xfrm rot="10800000">
            <a:off x="380829" y="2875318"/>
            <a:ext cx="4106556" cy="1763486"/>
          </a:xfrm>
          <a:prstGeom prst="round1Rect">
            <a:avLst/>
          </a:prstGeom>
          <a:noFill/>
          <a:ln w="190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Eine Ecke des Rechtecks abrunden 17">
            <a:extLst>
              <a:ext uri="{FF2B5EF4-FFF2-40B4-BE49-F238E27FC236}">
                <a16:creationId xmlns:a16="http://schemas.microsoft.com/office/drawing/2014/main" xmlns="" id="{69753178-A2B0-D44E-9801-ED0ABBDFE3F5}"/>
              </a:ext>
            </a:extLst>
          </p:cNvPr>
          <p:cNvSpPr/>
          <p:nvPr userDrawn="1"/>
        </p:nvSpPr>
        <p:spPr>
          <a:xfrm rot="10800000" flipH="1">
            <a:off x="4679929" y="2875318"/>
            <a:ext cx="4086566" cy="1763486"/>
          </a:xfrm>
          <a:prstGeom prst="round1Rect">
            <a:avLst/>
          </a:prstGeom>
          <a:solidFill>
            <a:schemeClr val="bg1"/>
          </a:solidFill>
          <a:ln w="19050">
            <a:solidFill>
              <a:srgbClr val="304E9A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xmlns="" id="{D0C553F3-204B-154F-AED3-8759CEFA8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1684" y="3030896"/>
            <a:ext cx="3731760" cy="124142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628625" indent="-285750">
              <a:buFont typeface="Arial" panose="020B0604020202020204" pitchFamily="34" charset="0"/>
              <a:buChar char="•"/>
              <a:defRPr sz="1400"/>
            </a:lvl2pPr>
            <a:lvl3pPr marL="857198" indent="-1714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xmlns="" id="{F2115814-3CBF-8941-B4CA-784D4B42B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xmlns="" id="{54F1E727-B666-1642-9AD1-9011A7DDDD90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6A8C3300-64F6-D048-A0BF-1D6AE281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92" y="274330"/>
            <a:ext cx="7191458" cy="5903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27" name="Bild 4">
            <a:extLst>
              <a:ext uri="{FF2B5EF4-FFF2-40B4-BE49-F238E27FC236}">
                <a16:creationId xmlns:a16="http://schemas.microsoft.com/office/drawing/2014/main" xmlns="" id="{7C01666E-12DA-744D-8741-1C77F3104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800"/>
            <a:ext cx="2283165" cy="16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8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>
            <a:off x="371132" y="914404"/>
            <a:ext cx="4144392" cy="3724399"/>
          </a:xfrm>
          <a:prstGeom prst="round1Rect">
            <a:avLst/>
          </a:prstGeom>
          <a:noFill/>
          <a:ln w="190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ine Ecke des Rechtecks abrunden 4"/>
          <p:cNvSpPr/>
          <p:nvPr userDrawn="1"/>
        </p:nvSpPr>
        <p:spPr>
          <a:xfrm flipH="1">
            <a:off x="4677460" y="914405"/>
            <a:ext cx="4111734" cy="3724398"/>
          </a:xfrm>
          <a:prstGeom prst="round1Rect">
            <a:avLst/>
          </a:prstGeom>
          <a:solidFill>
            <a:schemeClr val="bg1"/>
          </a:solidFill>
          <a:ln w="19050">
            <a:solidFill>
              <a:srgbClr val="304E9A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4702629" y="3148693"/>
            <a:ext cx="3869871" cy="138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089072" y="1110343"/>
            <a:ext cx="3869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de-DE" baseline="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4771684" y="1149101"/>
            <a:ext cx="3731760" cy="3322231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628625" indent="-285750">
              <a:buFont typeface="Arial" panose="020B0604020202020204" pitchFamily="34" charset="0"/>
              <a:buChar char="•"/>
              <a:defRPr sz="1400"/>
            </a:lvl2pPr>
            <a:lvl3pPr marL="857198" indent="-1714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371132" y="1149101"/>
            <a:ext cx="3731760" cy="33222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AE6A6217-7D67-BB4E-BE22-C13DC855F4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xmlns="" id="{9B6CE837-0DB4-254E-A802-54F284452F83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BE3EC868-8E3D-DD4B-8584-170535C2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92" y="274330"/>
            <a:ext cx="7191458" cy="5903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xmlns="" id="{C8D22502-404F-AA4F-A40E-23AA4E5F4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800"/>
            <a:ext cx="2283165" cy="16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ine Ecke des Rechtecks abrunden 10"/>
          <p:cNvSpPr/>
          <p:nvPr userDrawn="1"/>
        </p:nvSpPr>
        <p:spPr>
          <a:xfrm>
            <a:off x="232679" y="2864020"/>
            <a:ext cx="2334986" cy="1903243"/>
          </a:xfrm>
          <a:prstGeom prst="round1Rect">
            <a:avLst>
              <a:gd name="adj" fmla="val 158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ine Ecke des Rechtecks abrunden 11"/>
          <p:cNvSpPr/>
          <p:nvPr userDrawn="1"/>
        </p:nvSpPr>
        <p:spPr>
          <a:xfrm flipH="1">
            <a:off x="5715000" y="1113281"/>
            <a:ext cx="3310616" cy="1456918"/>
          </a:xfrm>
          <a:prstGeom prst="round1Rect">
            <a:avLst>
              <a:gd name="adj" fmla="val 158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ine Ecke des Rechtecks abrunden 12"/>
          <p:cNvSpPr/>
          <p:nvPr userDrawn="1"/>
        </p:nvSpPr>
        <p:spPr>
          <a:xfrm flipH="1">
            <a:off x="2886076" y="2854748"/>
            <a:ext cx="3322860" cy="2091130"/>
          </a:xfrm>
          <a:prstGeom prst="round1Rect">
            <a:avLst>
              <a:gd name="adj" fmla="val 158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ine Ecke des Rechtecks abrunden 13"/>
          <p:cNvSpPr/>
          <p:nvPr userDrawn="1"/>
        </p:nvSpPr>
        <p:spPr>
          <a:xfrm flipH="1" flipV="1">
            <a:off x="6476324" y="2905120"/>
            <a:ext cx="2465612" cy="1605367"/>
          </a:xfrm>
          <a:prstGeom prst="round1Rect">
            <a:avLst>
              <a:gd name="adj" fmla="val 158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ine Ecke des Rechtecks abrunden 14"/>
          <p:cNvSpPr/>
          <p:nvPr userDrawn="1"/>
        </p:nvSpPr>
        <p:spPr>
          <a:xfrm>
            <a:off x="232679" y="1113281"/>
            <a:ext cx="2828922" cy="1424436"/>
          </a:xfrm>
          <a:prstGeom prst="round1Rect">
            <a:avLst>
              <a:gd name="adj" fmla="val 158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ine Ecke des Rechtecks abrunden 15"/>
          <p:cNvSpPr/>
          <p:nvPr userDrawn="1"/>
        </p:nvSpPr>
        <p:spPr>
          <a:xfrm>
            <a:off x="3390217" y="1113281"/>
            <a:ext cx="1996167" cy="1444231"/>
          </a:xfrm>
          <a:prstGeom prst="round1Rect">
            <a:avLst>
              <a:gd name="adj" fmla="val 158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1"/>
          </p:nvPr>
        </p:nvSpPr>
        <p:spPr>
          <a:xfrm>
            <a:off x="371134" y="1257300"/>
            <a:ext cx="2514942" cy="1127125"/>
          </a:xfrm>
        </p:spPr>
        <p:txBody>
          <a:bodyPr/>
          <a:lstStyle>
            <a:lvl1pPr>
              <a:defRPr>
                <a:solidFill>
                  <a:srgbClr val="F18216"/>
                </a:solidFill>
              </a:defRPr>
            </a:lvl1pPr>
            <a:lvl2pPr>
              <a:defRPr>
                <a:solidFill>
                  <a:srgbClr val="F18216"/>
                </a:solidFill>
              </a:defRPr>
            </a:lvl2pPr>
            <a:lvl3pPr>
              <a:defRPr>
                <a:solidFill>
                  <a:srgbClr val="F18216"/>
                </a:solidFill>
              </a:defRPr>
            </a:lvl3pPr>
            <a:lvl4pPr>
              <a:defRPr>
                <a:solidFill>
                  <a:srgbClr val="F18216"/>
                </a:solidFill>
              </a:defRPr>
            </a:lvl4pPr>
            <a:lvl5pPr>
              <a:defRPr>
                <a:solidFill>
                  <a:srgbClr val="F18216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2"/>
          </p:nvPr>
        </p:nvSpPr>
        <p:spPr>
          <a:xfrm>
            <a:off x="3527425" y="1257300"/>
            <a:ext cx="1697038" cy="1127125"/>
          </a:xfrm>
        </p:spPr>
        <p:txBody>
          <a:bodyPr/>
          <a:lstStyle>
            <a:lvl1pPr>
              <a:defRPr>
                <a:solidFill>
                  <a:srgbClr val="304E9A"/>
                </a:solidFill>
              </a:defRPr>
            </a:lvl1pPr>
            <a:lvl2pPr>
              <a:defRPr>
                <a:solidFill>
                  <a:srgbClr val="304E9A"/>
                </a:solidFill>
              </a:defRPr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13"/>
          </p:nvPr>
        </p:nvSpPr>
        <p:spPr>
          <a:xfrm>
            <a:off x="5910263" y="1257300"/>
            <a:ext cx="2909887" cy="1127125"/>
          </a:xfrm>
        </p:spPr>
        <p:txBody>
          <a:bodyPr/>
          <a:lstStyle>
            <a:lvl1pPr>
              <a:defRPr>
                <a:solidFill>
                  <a:srgbClr val="D82989"/>
                </a:solidFill>
              </a:defRPr>
            </a:lvl1pPr>
            <a:lvl2pPr>
              <a:defRPr>
                <a:solidFill>
                  <a:srgbClr val="D82989"/>
                </a:solidFill>
              </a:defRPr>
            </a:lvl2pPr>
            <a:lvl3pPr>
              <a:defRPr>
                <a:solidFill>
                  <a:srgbClr val="D82989"/>
                </a:solidFill>
              </a:defRPr>
            </a:lvl3pPr>
            <a:lvl4pPr>
              <a:defRPr>
                <a:solidFill>
                  <a:srgbClr val="D82989"/>
                </a:solidFill>
              </a:defRPr>
            </a:lvl4pPr>
            <a:lvl5pPr>
              <a:defRPr>
                <a:solidFill>
                  <a:srgbClr val="D82989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14"/>
          </p:nvPr>
        </p:nvSpPr>
        <p:spPr>
          <a:xfrm>
            <a:off x="371134" y="3086100"/>
            <a:ext cx="1963852" cy="1681163"/>
          </a:xfrm>
        </p:spPr>
        <p:txBody>
          <a:bodyPr/>
          <a:lstStyle>
            <a:lvl1pPr>
              <a:defRPr>
                <a:solidFill>
                  <a:srgbClr val="69BB80"/>
                </a:solidFill>
              </a:defRPr>
            </a:lvl1pPr>
            <a:lvl2pPr>
              <a:defRPr>
                <a:solidFill>
                  <a:srgbClr val="69BB80"/>
                </a:solidFill>
              </a:defRPr>
            </a:lvl2pPr>
            <a:lvl3pPr>
              <a:defRPr>
                <a:solidFill>
                  <a:srgbClr val="69BB80"/>
                </a:solidFill>
              </a:defRPr>
            </a:lvl3pPr>
            <a:lvl4pPr>
              <a:defRPr>
                <a:solidFill>
                  <a:srgbClr val="69BB80"/>
                </a:solidFill>
              </a:defRPr>
            </a:lvl4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15"/>
          </p:nvPr>
        </p:nvSpPr>
        <p:spPr>
          <a:xfrm>
            <a:off x="3216275" y="3086100"/>
            <a:ext cx="2693988" cy="1681163"/>
          </a:xfrm>
        </p:spPr>
        <p:txBody>
          <a:bodyPr/>
          <a:lstStyle>
            <a:lvl1pPr>
              <a:defRPr>
                <a:solidFill>
                  <a:srgbClr val="D82989"/>
                </a:solidFill>
              </a:defRPr>
            </a:lvl1pPr>
            <a:lvl2pPr>
              <a:defRPr>
                <a:solidFill>
                  <a:srgbClr val="D82989"/>
                </a:solidFill>
              </a:defRPr>
            </a:lvl2pPr>
            <a:lvl3pPr>
              <a:defRPr>
                <a:solidFill>
                  <a:srgbClr val="D82989"/>
                </a:solidFill>
              </a:defRPr>
            </a:lvl3pPr>
            <a:lvl4pPr>
              <a:defRPr>
                <a:solidFill>
                  <a:srgbClr val="D82989"/>
                </a:solidFill>
              </a:defRPr>
            </a:lvl4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30" name="Inhaltsplatzhalter 29"/>
          <p:cNvSpPr>
            <a:spLocks noGrp="1"/>
          </p:cNvSpPr>
          <p:nvPr>
            <p:ph sz="quarter" idx="16"/>
          </p:nvPr>
        </p:nvSpPr>
        <p:spPr>
          <a:xfrm>
            <a:off x="6662057" y="3086100"/>
            <a:ext cx="2158093" cy="896938"/>
          </a:xfrm>
        </p:spPr>
        <p:txBody>
          <a:bodyPr/>
          <a:lstStyle>
            <a:lvl1pPr>
              <a:defRPr>
                <a:solidFill>
                  <a:srgbClr val="304E9A"/>
                </a:solidFill>
              </a:defRPr>
            </a:lvl1pPr>
            <a:lvl2pPr>
              <a:defRPr>
                <a:solidFill>
                  <a:srgbClr val="304E9A"/>
                </a:solidFill>
              </a:defRPr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xmlns="" id="{7825E050-D780-D94E-BA19-BFFB571D49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xmlns="" id="{EAEB9F25-6C4B-2D47-A00D-D83ECA119443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xmlns="" id="{E017FF64-83A8-D540-88C4-1AA88245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92" y="274330"/>
            <a:ext cx="7191458" cy="5903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25" name="Bild 4">
            <a:extLst>
              <a:ext uri="{FF2B5EF4-FFF2-40B4-BE49-F238E27FC236}">
                <a16:creationId xmlns:a16="http://schemas.microsoft.com/office/drawing/2014/main" xmlns="" id="{752AE451-2F37-9040-B4DF-EA82AA18D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800"/>
            <a:ext cx="2283165" cy="16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8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pic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4669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entar zum Bild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31835" y="1143229"/>
            <a:ext cx="5060156" cy="3455194"/>
          </a:xfrm>
        </p:spPr>
        <p:txBody>
          <a:bodyPr/>
          <a:lstStyle>
            <a:lvl1pPr marL="171438" marR="0" indent="-171438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baseline="0"/>
            </a:lvl1pPr>
          </a:lstStyle>
          <a:p>
            <a:pPr lvl="0"/>
            <a:r>
              <a:rPr lang="de-DE" dirty="0"/>
              <a:t>Kommentare zum Foto/zur vorangegangenen Seite (</a:t>
            </a:r>
            <a:r>
              <a:rPr lang="de-DE" dirty="0" err="1"/>
              <a:t>fullscreen</a:t>
            </a:r>
            <a:r>
              <a:rPr lang="de-DE" dirty="0"/>
              <a:t> ) hier</a:t>
            </a:r>
          </a:p>
          <a:p>
            <a:pPr marL="171438" marR="0" lvl="0" indent="-171438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/>
              <a:t>Kommentare zum Foto/zur vorangegangenen Seite (</a:t>
            </a:r>
            <a:r>
              <a:rPr lang="de-DE" dirty="0" err="1"/>
              <a:t>fullscreen</a:t>
            </a:r>
            <a:r>
              <a:rPr lang="de-DE" dirty="0"/>
              <a:t> ) hier</a:t>
            </a:r>
          </a:p>
          <a:p>
            <a:pPr marL="171438" marR="0" lvl="0" indent="-171438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/>
              <a:t>Kommentare zum Foto/zur vorangegangenen Seite (</a:t>
            </a:r>
            <a:r>
              <a:rPr lang="de-DE" dirty="0" err="1"/>
              <a:t>fullscreen</a:t>
            </a:r>
            <a:r>
              <a:rPr lang="de-DE" dirty="0"/>
              <a:t> ) hier</a:t>
            </a:r>
          </a:p>
          <a:p>
            <a:pPr marL="171438" marR="0" lvl="0" indent="-171438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/>
              <a:t>Kommentare zum Foto/zur vorangegangenen Seite (</a:t>
            </a:r>
            <a:r>
              <a:rPr lang="de-DE" dirty="0" err="1"/>
              <a:t>fullscreen</a:t>
            </a:r>
            <a:r>
              <a:rPr lang="de-DE" dirty="0"/>
              <a:t> ) hier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xmlns="" id="{E9EB26EA-B48C-7248-BDF2-C5BFF091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8098" y="4888194"/>
            <a:ext cx="2732060" cy="1679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  <a:latin typeface="Helvetica" pitchFamily="2" charset="0"/>
              </a:defRPr>
            </a:lvl1pPr>
          </a:lstStyle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xmlns="" id="{836E78D2-CD98-CD41-A579-3670001048D9}"/>
              </a:ext>
            </a:extLst>
          </p:cNvPr>
          <p:cNvSpPr txBox="1">
            <a:spLocks/>
          </p:cNvSpPr>
          <p:nvPr userDrawn="1"/>
        </p:nvSpPr>
        <p:spPr>
          <a:xfrm>
            <a:off x="310243" y="4702629"/>
            <a:ext cx="2890157" cy="44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180"/>
              </a:lnSpc>
            </a:pPr>
            <a:endParaRPr lang="de-DE" dirty="0">
              <a:latin typeface="Helvetica" pitchFamily="2" charset="0"/>
              <a:ea typeface="Helvetica Neue" charset="0"/>
              <a:cs typeface="Helvetica Neue" charset="0"/>
            </a:endParaRPr>
          </a:p>
          <a:p>
            <a:pPr algn="l">
              <a:lnSpc>
                <a:spcPts val="1180"/>
              </a:lnSpc>
            </a:pPr>
            <a:r>
              <a:rPr lang="de-DE" dirty="0">
                <a:solidFill>
                  <a:schemeClr val="accent6"/>
                </a:solidFill>
                <a:latin typeface="Helvetica" pitchFamily="2" charset="0"/>
                <a:ea typeface="Helvetica Neue" charset="0"/>
                <a:cs typeface="Helvetica Neue" charset="0"/>
              </a:rPr>
              <a:t>Deutsche Initiative für Netzwerkinformation e. V.</a:t>
            </a:r>
            <a:endParaRPr lang="hr-HR" dirty="0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xmlns="" id="{E5F76E35-D71D-884D-BDD9-D0BD2DEF2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7" y="-306800"/>
            <a:ext cx="2283165" cy="161474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3892" y="1258294"/>
            <a:ext cx="7191458" cy="3374429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platzhalter 16"/>
          <p:cNvSpPr>
            <a:spLocks noGrp="1"/>
          </p:cNvSpPr>
          <p:nvPr>
            <p:ph type="title"/>
          </p:nvPr>
        </p:nvSpPr>
        <p:spPr>
          <a:xfrm>
            <a:off x="1323892" y="26412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60440AC-D3EB-D04E-A653-0A16812C6E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57742" y="4611606"/>
            <a:ext cx="4465368" cy="4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  <p:sldLayoutId id="2147483653" r:id="rId4"/>
    <p:sldLayoutId id="2147483658" r:id="rId5"/>
    <p:sldLayoutId id="2147483660" r:id="rId6"/>
    <p:sldLayoutId id="2147483659" r:id="rId7"/>
    <p:sldLayoutId id="2147483656" r:id="rId8"/>
    <p:sldLayoutId id="2147483657" r:id="rId9"/>
    <p:sldLayoutId id="2147483655" r:id="rId10"/>
    <p:sldLayoutId id="2147483649" r:id="rId11"/>
  </p:sldLayoutIdLst>
  <p:hf sldNum="0" hdr="0" dt="0"/>
  <p:txStyles>
    <p:titleStyle>
      <a:lvl1pPr marL="0" marR="0" indent="0" algn="l" defTabSz="685749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 spc="0">
          <a:solidFill>
            <a:srgbClr val="304E9A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9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6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B5B6F3F7-BB50-6D43-8C89-6A3F4031C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Pressemitteilung</a:t>
            </a:r>
          </a:p>
          <a:p>
            <a:r>
              <a:rPr lang="de-DE" dirty="0"/>
              <a:t>Soziale Netzwerke</a:t>
            </a:r>
          </a:p>
          <a:p>
            <a:r>
              <a:rPr lang="de-DE" dirty="0"/>
              <a:t>Video</a:t>
            </a:r>
          </a:p>
          <a:p>
            <a:r>
              <a:rPr lang="de-DE" dirty="0"/>
              <a:t>DINI-Webseite</a:t>
            </a:r>
          </a:p>
          <a:p>
            <a:r>
              <a:rPr lang="de-DE" dirty="0"/>
              <a:t>Flyer, Plakate, Postkarten über Hochschulen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4E3142B-0466-2F42-920B-7F1B5AF8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Verbreitung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C118684-1909-D34D-91FC-B413C6D4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778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E190EF7-CB50-FE45-A51D-6FBB940F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Plakat und Flyer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F0F27A1-2EB4-3E41-9E24-B70DA00E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52FF881F-FF6A-F440-BBE8-63BF8E0B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986" y="3050813"/>
            <a:ext cx="2544202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1284634-CB0F-C94A-B5F3-BFB14396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86" y="890813"/>
            <a:ext cx="2544202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0B7AD22-8E8F-5D44-8DE2-6E86B6714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39" y="890813"/>
            <a:ext cx="2798622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74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B6EB60A5-9930-6B4E-B478-80A5D294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Bundersministerium</a:t>
            </a:r>
            <a:r>
              <a:rPr lang="de-DE" dirty="0"/>
              <a:t> für Bildung und Forschung</a:t>
            </a:r>
          </a:p>
          <a:p>
            <a:pPr marL="0" indent="0">
              <a:buNone/>
            </a:pPr>
            <a:r>
              <a:rPr lang="de-DE" dirty="0"/>
              <a:t>Frau Ministerin </a:t>
            </a:r>
            <a:r>
              <a:rPr lang="de-DE" dirty="0">
                <a:solidFill>
                  <a:schemeClr val="accent1"/>
                </a:solidFill>
              </a:rPr>
              <a:t>Anja </a:t>
            </a:r>
            <a:r>
              <a:rPr lang="de-DE" dirty="0" err="1">
                <a:solidFill>
                  <a:schemeClr val="accent1"/>
                </a:solidFill>
              </a:rPr>
              <a:t>Karliczek</a:t>
            </a:r>
            <a:r>
              <a:rPr lang="de-DE" dirty="0"/>
              <a:t> wurde angefragt.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Positive Antwort soll unterwegs sein!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4C1D715A-37B8-F243-8B7E-B7914CF4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Schirmherrschaft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0437A58-917B-D64B-9302-7F2B7607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924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4DB89603-BDD6-8446-A6C2-2ADA4E716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>
                <a:solidFill>
                  <a:schemeClr val="accent1"/>
                </a:solidFill>
              </a:rPr>
              <a:t>Oliver </a:t>
            </a:r>
            <a:r>
              <a:rPr lang="de-DE" dirty="0" err="1">
                <a:solidFill>
                  <a:schemeClr val="accent1"/>
                </a:solidFill>
              </a:rPr>
              <a:t>Janoschka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Stifterverband, Geschäftsführer des Hochschulforums Digitalisierung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accent1"/>
                </a:solidFill>
              </a:rPr>
              <a:t>Franziska Kocks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Studentin der Universität Kiel und eine Gewinnerin des letzten Wettbewerbs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accent1"/>
                </a:solidFill>
              </a:rPr>
              <a:t>Prof. Dr. Kerstin </a:t>
            </a:r>
            <a:r>
              <a:rPr lang="de-DE" dirty="0" err="1">
                <a:solidFill>
                  <a:schemeClr val="accent1"/>
                </a:solidFill>
              </a:rPr>
              <a:t>Mayrberger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Universität Hamburg, Professorin für Lehren und Lernen an der Hochschule mit dem Schwerpunkt Mediendidaktik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accent1"/>
                </a:solidFill>
              </a:rPr>
              <a:t>Prof. Dr. Gerhard Peter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Mitglied des DINI-Beirats und Professor für Informatik (emeritiert)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accent1"/>
                </a:solidFill>
              </a:rPr>
              <a:t>JProf</a:t>
            </a:r>
            <a:r>
              <a:rPr lang="de-DE" dirty="0">
                <a:solidFill>
                  <a:schemeClr val="accent1"/>
                </a:solidFill>
              </a:rPr>
              <a:t>. Dr. Mandy </a:t>
            </a:r>
            <a:r>
              <a:rPr lang="de-DE" dirty="0" err="1">
                <a:solidFill>
                  <a:schemeClr val="accent1"/>
                </a:solidFill>
              </a:rPr>
              <a:t>Schiefner-Rohs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Technische Universität Kaiserslautern, Juniorprofessorin für Pädagogik mit Schwerpunkt Schulentwicklung 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accent1"/>
                </a:solidFill>
              </a:rPr>
              <a:t>Dr. Helge </a:t>
            </a:r>
            <a:r>
              <a:rPr lang="de-DE" dirty="0" err="1">
                <a:solidFill>
                  <a:schemeClr val="accent1"/>
                </a:solidFill>
              </a:rPr>
              <a:t>Steenweg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DINI-Vorsitzender und Direktor der Universitätsbibliothek Stuttgart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20071CE-76D8-844E-940F-5CF3E99C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Jury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FDFE83C-81E7-1947-A42E-2F0BA6E1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930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E8CA1824-8957-3940-BA5B-EDCDAE46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Gutachterinnen und Gutachter werden noch gesucht!</a:t>
            </a:r>
          </a:p>
          <a:p>
            <a:pP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Meldung an: </a:t>
            </a:r>
            <a:r>
              <a:rPr lang="de-DE" u="sng" dirty="0" err="1">
                <a:solidFill>
                  <a:schemeClr val="accent1"/>
                </a:solidFill>
                <a:latin typeface="Arial" panose="020B0604020202020204" pitchFamily="34" charset="0"/>
              </a:rPr>
              <a:t>pirr@hu-berlin.de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oder DINI-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Geschäftstelle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Aufwand </a:t>
            </a:r>
            <a:r>
              <a:rPr lang="de-DE">
                <a:solidFill>
                  <a:srgbClr val="000000"/>
                </a:solidFill>
                <a:latin typeface="Arial" panose="020B0604020202020204" pitchFamily="34" charset="0"/>
              </a:rPr>
              <a:t>wird überschaubar sein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Aufgabe: Vorauswahl für die Jury erstellen</a:t>
            </a:r>
          </a:p>
          <a:p>
            <a:pP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Gutachtersitzung über Videokonferenz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E79657A6-E765-8043-994F-BE9258F6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Gutachterinnen und Gutachter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8B593CB-9CC4-8544-8627-C4785087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43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EC4BBEE-31FF-6E45-901D-DEC4DBA7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86" y="0"/>
            <a:ext cx="3635028" cy="514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87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07E30038-BD19-754A-8CE7-CBCEC50E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726" y="1258888"/>
            <a:ext cx="3797872" cy="3373437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28EE67EF-47B3-CE4C-A030-7E7D2114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das?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xmlns="" id="{6AB481B1-F9E4-9842-BD51-8888F439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987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07E30038-BD19-754A-8CE7-CBCEC50E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726" y="1258888"/>
            <a:ext cx="3797872" cy="3373437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28EE67EF-47B3-CE4C-A030-7E7D2114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kleine Hilfe: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xmlns="" id="{BCD9A057-60F1-BF4E-8C6B-C9762454E5A9}"/>
              </a:ext>
            </a:extLst>
          </p:cNvPr>
          <p:cNvCxnSpPr/>
          <p:nvPr/>
        </p:nvCxnSpPr>
        <p:spPr>
          <a:xfrm>
            <a:off x="3043737" y="4360985"/>
            <a:ext cx="3734333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3FE9CFD-CEDB-0145-A5A2-A3BB18929D51}"/>
              </a:ext>
            </a:extLst>
          </p:cNvPr>
          <p:cNvSpPr txBox="1"/>
          <p:nvPr/>
        </p:nvSpPr>
        <p:spPr>
          <a:xfrm>
            <a:off x="4322619" y="4456901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zwei Jahre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27AB8887-1D12-8C4F-8527-B08677BF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700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07E30038-BD19-754A-8CE7-CBCEC50E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726" y="1258888"/>
            <a:ext cx="3797872" cy="3373437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28EE67EF-47B3-CE4C-A030-7E7D2114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noch eine weitere Hilfe: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xmlns="" id="{BCD9A057-60F1-BF4E-8C6B-C9762454E5A9}"/>
              </a:ext>
            </a:extLst>
          </p:cNvPr>
          <p:cNvCxnSpPr/>
          <p:nvPr/>
        </p:nvCxnSpPr>
        <p:spPr>
          <a:xfrm>
            <a:off x="3043737" y="4360985"/>
            <a:ext cx="3734333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3FE9CFD-CEDB-0145-A5A2-A3BB18929D51}"/>
              </a:ext>
            </a:extLst>
          </p:cNvPr>
          <p:cNvSpPr txBox="1"/>
          <p:nvPr/>
        </p:nvSpPr>
        <p:spPr>
          <a:xfrm>
            <a:off x="4322619" y="4456901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zwei Jahre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58B8830-16AF-544E-B45E-04781C4C1C52}"/>
              </a:ext>
            </a:extLst>
          </p:cNvPr>
          <p:cNvSpPr txBox="1"/>
          <p:nvPr/>
        </p:nvSpPr>
        <p:spPr>
          <a:xfrm>
            <a:off x="3682113" y="1993989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heute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0AFF8515-95DA-3A4F-BFA1-111087EF7B66}"/>
              </a:ext>
            </a:extLst>
          </p:cNvPr>
          <p:cNvCxnSpPr/>
          <p:nvPr/>
        </p:nvCxnSpPr>
        <p:spPr>
          <a:xfrm>
            <a:off x="4002898" y="2294360"/>
            <a:ext cx="0" cy="79290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27AB8887-1D12-8C4F-8527-B08677BF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27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07E30038-BD19-754A-8CE7-CBCEC50E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726" y="1258888"/>
            <a:ext cx="3797872" cy="3373437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28EE67EF-47B3-CE4C-A030-7E7D2114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Spätestens jetzt …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xmlns="" id="{BCD9A057-60F1-BF4E-8C6B-C9762454E5A9}"/>
              </a:ext>
            </a:extLst>
          </p:cNvPr>
          <p:cNvCxnSpPr/>
          <p:nvPr/>
        </p:nvCxnSpPr>
        <p:spPr>
          <a:xfrm>
            <a:off x="3043737" y="4360985"/>
            <a:ext cx="3734333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3FE9CFD-CEDB-0145-A5A2-A3BB18929D51}"/>
              </a:ext>
            </a:extLst>
          </p:cNvPr>
          <p:cNvSpPr txBox="1"/>
          <p:nvPr/>
        </p:nvSpPr>
        <p:spPr>
          <a:xfrm>
            <a:off x="4322619" y="4456901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zwei Jahre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58B8830-16AF-544E-B45E-04781C4C1C52}"/>
              </a:ext>
            </a:extLst>
          </p:cNvPr>
          <p:cNvSpPr txBox="1"/>
          <p:nvPr/>
        </p:nvSpPr>
        <p:spPr>
          <a:xfrm>
            <a:off x="3682113" y="1993989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heute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0AFF8515-95DA-3A4F-BFA1-111087EF7B66}"/>
              </a:ext>
            </a:extLst>
          </p:cNvPr>
          <p:cNvCxnSpPr/>
          <p:nvPr/>
        </p:nvCxnSpPr>
        <p:spPr>
          <a:xfrm>
            <a:off x="4002898" y="2294360"/>
            <a:ext cx="0" cy="79290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321F25A-9D93-FE48-AE28-625E4F7A263F}"/>
              </a:ext>
            </a:extLst>
          </p:cNvPr>
          <p:cNvSpPr txBox="1"/>
          <p:nvPr/>
        </p:nvSpPr>
        <p:spPr>
          <a:xfrm>
            <a:off x="4953533" y="1027368"/>
            <a:ext cx="1760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Jahrestagung 2019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968B14AC-099D-6E4C-9756-DB5A42689DE3}"/>
              </a:ext>
            </a:extLst>
          </p:cNvPr>
          <p:cNvCxnSpPr/>
          <p:nvPr/>
        </p:nvCxnSpPr>
        <p:spPr>
          <a:xfrm>
            <a:off x="5849815" y="1340528"/>
            <a:ext cx="0" cy="79290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27AB8887-1D12-8C4F-8527-B08677BF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715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07E30038-BD19-754A-8CE7-CBCEC50E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726" y="1258888"/>
            <a:ext cx="3797872" cy="3373437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28EE67EF-47B3-CE4C-A030-7E7D2114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DINI-Wettbewerb!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xmlns="" id="{BCD9A057-60F1-BF4E-8C6B-C9762454E5A9}"/>
              </a:ext>
            </a:extLst>
          </p:cNvPr>
          <p:cNvCxnSpPr/>
          <p:nvPr/>
        </p:nvCxnSpPr>
        <p:spPr>
          <a:xfrm>
            <a:off x="3043737" y="4360985"/>
            <a:ext cx="3734333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3FE9CFD-CEDB-0145-A5A2-A3BB18929D51}"/>
              </a:ext>
            </a:extLst>
          </p:cNvPr>
          <p:cNvSpPr txBox="1"/>
          <p:nvPr/>
        </p:nvSpPr>
        <p:spPr>
          <a:xfrm>
            <a:off x="4322619" y="4456901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zwei Jahre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58B8830-16AF-544E-B45E-04781C4C1C52}"/>
              </a:ext>
            </a:extLst>
          </p:cNvPr>
          <p:cNvSpPr txBox="1"/>
          <p:nvPr/>
        </p:nvSpPr>
        <p:spPr>
          <a:xfrm>
            <a:off x="3682113" y="1993989"/>
            <a:ext cx="132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heute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0AFF8515-95DA-3A4F-BFA1-111087EF7B66}"/>
              </a:ext>
            </a:extLst>
          </p:cNvPr>
          <p:cNvCxnSpPr/>
          <p:nvPr/>
        </p:nvCxnSpPr>
        <p:spPr>
          <a:xfrm>
            <a:off x="4002898" y="2294360"/>
            <a:ext cx="0" cy="79290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321F25A-9D93-FE48-AE28-625E4F7A263F}"/>
              </a:ext>
            </a:extLst>
          </p:cNvPr>
          <p:cNvSpPr txBox="1"/>
          <p:nvPr/>
        </p:nvSpPr>
        <p:spPr>
          <a:xfrm>
            <a:off x="4953533" y="1027368"/>
            <a:ext cx="1760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Jahrestagung 2019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968B14AC-099D-6E4C-9756-DB5A42689DE3}"/>
              </a:ext>
            </a:extLst>
          </p:cNvPr>
          <p:cNvCxnSpPr/>
          <p:nvPr/>
        </p:nvCxnSpPr>
        <p:spPr>
          <a:xfrm>
            <a:off x="5849815" y="1340528"/>
            <a:ext cx="0" cy="79290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27AB8887-1D12-8C4F-8527-B08677BF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445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xmlns="" id="{193E0467-C2EF-FF4B-8EB3-BD854EE4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467479"/>
            <a:ext cx="9143999" cy="283029"/>
          </a:xfrm>
        </p:spPr>
        <p:txBody>
          <a:bodyPr/>
          <a:lstStyle/>
          <a:p>
            <a:r>
              <a:rPr lang="de-DE" dirty="0"/>
              <a:t>Studentischer DINI-Wettbewerb 2018/2019</a:t>
            </a:r>
          </a:p>
          <a:p>
            <a:endParaRPr lang="de-DE" dirty="0"/>
          </a:p>
          <a:p>
            <a:r>
              <a:rPr lang="de-DE" dirty="0"/>
              <a:t>Lernen 4.0 – Gestalte Deinen </a:t>
            </a:r>
            <a:r>
              <a:rPr lang="de-DE" dirty="0" err="1"/>
              <a:t>Lernraum</a:t>
            </a:r>
            <a:endParaRPr lang="de-DE" dirty="0"/>
          </a:p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698A7C6-122B-9047-8340-FC775D718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55255"/>
            <a:ext cx="9144000" cy="2939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5DBF64F-FC85-7942-B30C-91D839E1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437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2EABBA85-75B2-7140-8D91-F14190BCC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chemeClr val="accent1"/>
                </a:solidFill>
              </a:rPr>
              <a:t>DINI sucht:</a:t>
            </a:r>
          </a:p>
          <a:p>
            <a:r>
              <a:rPr lang="de-DE" dirty="0"/>
              <a:t>Ideen für individuelle oder kooperative Lernumgebungen</a:t>
            </a:r>
          </a:p>
          <a:p>
            <a:r>
              <a:rPr lang="de-DE" dirty="0"/>
              <a:t>Konzepte für Online-Lernräume oder physische Lernräume</a:t>
            </a:r>
          </a:p>
          <a:p>
            <a:r>
              <a:rPr lang="de-DE" dirty="0"/>
              <a:t>Anwendungen von Virtual oder </a:t>
            </a:r>
            <a:r>
              <a:rPr lang="de-DE" dirty="0" err="1"/>
              <a:t>Augmented</a:t>
            </a:r>
            <a:r>
              <a:rPr lang="de-DE" dirty="0"/>
              <a:t> Reality für die Lehre</a:t>
            </a:r>
          </a:p>
          <a:p>
            <a:r>
              <a:rPr lang="de-DE" dirty="0"/>
              <a:t>innovative Lernkonzepte oder persönliche Lerntools </a:t>
            </a:r>
          </a:p>
          <a:p>
            <a:r>
              <a:rPr lang="de-DE" dirty="0"/>
              <a:t>…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EB8E26A8-57DE-7540-AF7A-BCCC3830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Lernen 4.0 – Gestalte Deinen </a:t>
            </a:r>
            <a:r>
              <a:rPr lang="de-DE" dirty="0" err="1">
                <a:solidFill>
                  <a:schemeClr val="accent1"/>
                </a:solidFill>
              </a:rPr>
              <a:t>Lernraum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B2DBA9B-B2E9-A942-A55E-BED169E9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1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5BA54937-106F-8A42-B1CC-B7205FDD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Start: heute</a:t>
            </a:r>
          </a:p>
          <a:p>
            <a:r>
              <a:rPr lang="de-DE"/>
              <a:t>Einsendeschluss 1.6.2019</a:t>
            </a:r>
            <a:endParaRPr lang="de-DE" dirty="0"/>
          </a:p>
          <a:p>
            <a:r>
              <a:rPr lang="de-DE" dirty="0"/>
              <a:t>Preisverleihung bei der DINI-Jahrestagung 2019 in Osnabrück</a:t>
            </a:r>
          </a:p>
          <a:p>
            <a:r>
              <a:rPr lang="de-DE" dirty="0"/>
              <a:t>5000€ Preisgeld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BA21F9F-6E31-484C-AAC4-57071A35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4.0 – Gestalte Deinen </a:t>
            </a:r>
            <a:r>
              <a:rPr lang="de-DE" dirty="0" err="1"/>
              <a:t>Lernraum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E38155A-C144-3042-BB03-C117E382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ts val="1180"/>
              </a:lnSpc>
            </a:pPr>
            <a:r>
              <a:rPr lang="de-DE">
                <a:ea typeface="Helvetica Neue" charset="0"/>
                <a:cs typeface="Helvetica Neue" charset="0"/>
              </a:rPr>
              <a:t>Uwe Pirr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082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INI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519C"/>
      </a:accent1>
      <a:accent2>
        <a:srgbClr val="EE822B"/>
      </a:accent2>
      <a:accent3>
        <a:srgbClr val="69B981"/>
      </a:accent3>
      <a:accent4>
        <a:srgbClr val="D52F89"/>
      </a:accent4>
      <a:accent5>
        <a:srgbClr val="D5D5D5"/>
      </a:accent5>
      <a:accent6>
        <a:srgbClr val="7979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NI-181105" id="{29FF1EE7-4C08-7944-9568-DBB8210C5F03}" vid="{3643CE22-B629-F645-8596-1EBB5E74140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194</Words>
  <Application>Microsoft Office PowerPoint</Application>
  <PresentationFormat>Bildschirmpräsentation (16:9)</PresentationFormat>
  <Paragraphs>70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PowerPoint-Präsentation</vt:lpstr>
      <vt:lpstr>Was ist das?</vt:lpstr>
      <vt:lpstr>Eine kleine Hilfe:</vt:lpstr>
      <vt:lpstr>Und noch eine weitere Hilfe:</vt:lpstr>
      <vt:lpstr>Spätestens jetzt …</vt:lpstr>
      <vt:lpstr>Ein DINI-Wettbewerb!</vt:lpstr>
      <vt:lpstr>PowerPoint-Präsentation</vt:lpstr>
      <vt:lpstr>Lernen 4.0 – Gestalte Deinen Lernraum</vt:lpstr>
      <vt:lpstr>Lernen 4.0 – Gestalte Deinen Lernraum</vt:lpstr>
      <vt:lpstr>Verbreitung</vt:lpstr>
      <vt:lpstr>Plakat und Flyer</vt:lpstr>
      <vt:lpstr>Schirmherrschaft</vt:lpstr>
      <vt:lpstr>Jury</vt:lpstr>
      <vt:lpstr>Gutachterinnen und Gutachter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Pirr</dc:creator>
  <cp:lastModifiedBy>Claudia Walther</cp:lastModifiedBy>
  <cp:revision>13</cp:revision>
  <dcterms:created xsi:type="dcterms:W3CDTF">2018-11-05T09:57:40Z</dcterms:created>
  <dcterms:modified xsi:type="dcterms:W3CDTF">2018-11-08T08:57:25Z</dcterms:modified>
</cp:coreProperties>
</file>